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 userDrawn="1">
          <p15:clr>
            <a:srgbClr val="A4A3A4"/>
          </p15:clr>
        </p15:guide>
        <p15:guide id="2" pos="215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68" d="100"/>
          <a:sy n="68" d="100"/>
        </p:scale>
        <p:origin x="-2628" y="12"/>
      </p:cViewPr>
      <p:guideLst>
        <p:guide orient="horz" pos="2880"/>
        <p:guide pos="21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496484"/>
            <a:ext cx="5143500" cy="3183467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6" y="2279651"/>
            <a:ext cx="5915025" cy="3803649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6" y="6119284"/>
            <a:ext cx="5915025" cy="200024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5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24378" cy="603461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90722" y="2133600"/>
            <a:ext cx="3024378" cy="603461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486833"/>
            <a:ext cx="5915025" cy="17674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43" y="1316567"/>
            <a:ext cx="3471863" cy="64981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90"/>
            </a:lvl2pPr>
            <a:lvl3pPr marL="514350" indent="0">
              <a:buNone/>
              <a:defRPr sz="675"/>
            </a:lvl3pPr>
            <a:lvl4pPr marL="771525" indent="0">
              <a:buNone/>
              <a:defRPr sz="565"/>
            </a:lvl4pPr>
            <a:lvl5pPr marL="1028700" indent="0">
              <a:buNone/>
              <a:defRPr sz="565"/>
            </a:lvl5pPr>
            <a:lvl6pPr marL="1285875" indent="0">
              <a:buNone/>
              <a:defRPr sz="565"/>
            </a:lvl6pPr>
            <a:lvl7pPr marL="1543050" indent="0">
              <a:buNone/>
              <a:defRPr sz="565"/>
            </a:lvl7pPr>
            <a:lvl8pPr marL="1800225" indent="0">
              <a:buNone/>
              <a:defRPr sz="565"/>
            </a:lvl8pPr>
            <a:lvl9pPr marL="2057400" indent="0">
              <a:buNone/>
              <a:defRPr sz="56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43" y="1316567"/>
            <a:ext cx="3471863" cy="649816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90"/>
            </a:lvl2pPr>
            <a:lvl3pPr marL="514350" indent="0">
              <a:buNone/>
              <a:defRPr sz="675"/>
            </a:lvl3pPr>
            <a:lvl4pPr marL="771525" indent="0">
              <a:buNone/>
              <a:defRPr sz="565"/>
            </a:lvl4pPr>
            <a:lvl5pPr marL="1028700" indent="0">
              <a:buNone/>
              <a:defRPr sz="565"/>
            </a:lvl5pPr>
            <a:lvl6pPr marL="1285875" indent="0">
              <a:buNone/>
              <a:defRPr sz="565"/>
            </a:lvl6pPr>
            <a:lvl7pPr marL="1543050" indent="0">
              <a:buNone/>
              <a:defRPr sz="565"/>
            </a:lvl7pPr>
            <a:lvl8pPr marL="1800225" indent="0">
              <a:buNone/>
              <a:defRPr sz="565"/>
            </a:lvl8pPr>
            <a:lvl9pPr marL="2057400" indent="0">
              <a:buNone/>
              <a:defRPr sz="56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4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4"/>
            <a:ext cx="4539698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025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t>Click to edit Master title style</a:t>
            </a:r>
          </a:p>
        </p:txBody>
      </p:sp>
      <p:sp>
        <p:nvSpPr>
          <p:cNvPr id="1027" name="Замещающий текст 1026"/>
          <p:cNvSpPr>
            <a:spLocks noGrp="1"/>
          </p:cNvSpPr>
          <p:nvPr>
            <p:ph type="body" idx="1"/>
          </p:nvPr>
        </p:nvSpPr>
        <p:spPr>
          <a:xfrm>
            <a:off x="342900" y="2133600"/>
            <a:ext cx="6172200" cy="603461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Замещающая дата 1027"/>
          <p:cNvSpPr>
            <a:spLocks noGrp="1"/>
          </p:cNvSpPr>
          <p:nvPr>
            <p:ph type="dt" sz="half" idx="2"/>
          </p:nvPr>
        </p:nvSpPr>
        <p:spPr>
          <a:xfrm>
            <a:off x="342900" y="8326967"/>
            <a:ext cx="1600200" cy="635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50"/>
            </a:lvl1pPr>
          </a:lstStyle>
          <a:p>
            <a:fld id="{B4C71EC6-210F-42DE-9C53-41977AD35B3D}" type="datetimeFigureOut">
              <a:rPr lang="ru-RU" smtClean="0"/>
              <a:t>14.03.2025</a:t>
            </a:fld>
            <a:endParaRPr lang="ru-RU"/>
          </a:p>
        </p:txBody>
      </p:sp>
      <p:sp>
        <p:nvSpPr>
          <p:cNvPr id="1029" name="Замещающий нижний колонтитул 1028"/>
          <p:cNvSpPr>
            <a:spLocks noGrp="1"/>
          </p:cNvSpPr>
          <p:nvPr>
            <p:ph type="ftr" sz="quarter" idx="3"/>
          </p:nvPr>
        </p:nvSpPr>
        <p:spPr>
          <a:xfrm>
            <a:off x="2343150" y="8326967"/>
            <a:ext cx="2171700" cy="635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50"/>
            </a:lvl1pPr>
          </a:lstStyle>
          <a:p>
            <a:endParaRPr lang="ru-RU"/>
          </a:p>
        </p:txBody>
      </p:sp>
      <p:sp>
        <p:nvSpPr>
          <p:cNvPr id="1030" name="Замещающий номер слайда 1029"/>
          <p:cNvSpPr>
            <a:spLocks noGrp="1"/>
          </p:cNvSpPr>
          <p:nvPr>
            <p:ph type="sldNum" sz="quarter" idx="4"/>
          </p:nvPr>
        </p:nvSpPr>
        <p:spPr>
          <a:xfrm>
            <a:off x="4914900" y="8326967"/>
            <a:ext cx="1600200" cy="635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50"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399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050" lvl="4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5950" lvl="5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8850" lvl="6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1750" lvl="7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4650" lvl="8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685800" lvl="2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028700" lvl="3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371600" lvl="4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1714500" lvl="5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057400" lvl="6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2400300" lvl="7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2743200" lvl="8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23368" y="5976156"/>
            <a:ext cx="4800600" cy="1314450"/>
          </a:xfrm>
        </p:spPr>
        <p:txBody>
          <a:bodyPr>
            <a:normAutofit fontScale="90000"/>
          </a:bodyPr>
          <a:lstStyle/>
          <a:p>
            <a:r>
              <a:rPr lang="ru-RU" sz="1950" b="1" dirty="0" smtClean="0">
                <a:solidFill>
                  <a:schemeClr val="bg1"/>
                </a:solidFill>
              </a:rPr>
              <a:t>Прослушивание </a:t>
            </a:r>
            <a:r>
              <a:rPr lang="ru-RU" sz="1950" b="1" smtClean="0">
                <a:solidFill>
                  <a:schemeClr val="bg1"/>
                </a:solidFill>
              </a:rPr>
              <a:t>состоится 27 </a:t>
            </a:r>
            <a:r>
              <a:rPr lang="ru-RU" sz="1950" b="1" dirty="0" smtClean="0">
                <a:solidFill>
                  <a:schemeClr val="bg1"/>
                </a:solidFill>
              </a:rPr>
              <a:t>марта </a:t>
            </a:r>
            <a:r>
              <a:rPr lang="ru-RU" sz="1950" b="1" smtClean="0">
                <a:solidFill>
                  <a:schemeClr val="bg1"/>
                </a:solidFill>
              </a:rPr>
              <a:t>в 16.00</a:t>
            </a:r>
            <a:endParaRPr lang="ru-RU" sz="1950" b="1" dirty="0" smtClean="0">
              <a:solidFill>
                <a:schemeClr val="bg1"/>
              </a:solidFill>
            </a:endParaRPr>
          </a:p>
          <a:p>
            <a:r>
              <a:rPr lang="ru-RU" sz="1800" b="1" dirty="0" smtClean="0">
                <a:solidFill>
                  <a:schemeClr val="bg1"/>
                </a:solidFill>
              </a:rPr>
              <a:t>Предварительная запись на прослушивание </a:t>
            </a:r>
          </a:p>
          <a:p>
            <a:r>
              <a:rPr lang="ru-RU" sz="1800" b="1" dirty="0" smtClean="0">
                <a:solidFill>
                  <a:schemeClr val="bg1"/>
                </a:solidFill>
              </a:rPr>
              <a:t>по тел. 9-84-74</a:t>
            </a:r>
            <a:endParaRPr lang="ru-RU" sz="1800" b="1" dirty="0">
              <a:solidFill>
                <a:schemeClr val="bg1"/>
              </a:solidFill>
            </a:endParaRPr>
          </a:p>
        </p:txBody>
      </p:sp>
      <p:pic>
        <p:nvPicPr>
          <p:cNvPr id="11" name="Изображение 10" descr="279-2794057_scrolled-png-image-galler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10" y="2195830"/>
            <a:ext cx="2390775" cy="1831975"/>
          </a:xfrm>
          <a:prstGeom prst="rect">
            <a:avLst/>
          </a:prstGeom>
        </p:spPr>
      </p:pic>
      <p:pic>
        <p:nvPicPr>
          <p:cNvPr id="12" name="Изображение 11" descr="39a03656-a72e-5013-9a64-7cf2b6032df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1120" y="445135"/>
            <a:ext cx="4249420" cy="1294130"/>
          </a:xfrm>
          <a:prstGeom prst="rect">
            <a:avLst/>
          </a:prstGeom>
        </p:spPr>
      </p:pic>
      <p:pic>
        <p:nvPicPr>
          <p:cNvPr id="13" name="Изображение 12" descr="Картинка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08445"/>
            <a:ext cx="6858000" cy="2535555"/>
          </a:xfrm>
          <a:prstGeom prst="rect">
            <a:avLst/>
          </a:prstGeom>
        </p:spPr>
      </p:pic>
      <p:sp>
        <p:nvSpPr>
          <p:cNvPr id="14" name="Текстовое поле 13"/>
          <p:cNvSpPr txBox="1"/>
          <p:nvPr/>
        </p:nvSpPr>
        <p:spPr>
          <a:xfrm>
            <a:off x="232410" y="169545"/>
            <a:ext cx="637476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1200" b="1">
                <a:solidFill>
                  <a:schemeClr val="accent5">
                    <a:lumMod val="50000"/>
                  </a:schemeClr>
                </a:solidFill>
              </a:rPr>
              <a:t>МБУ Культурно-досуговый комплекс Новописцовского городского поселения</a:t>
            </a:r>
          </a:p>
        </p:txBody>
      </p:sp>
      <p:pic>
        <p:nvPicPr>
          <p:cNvPr id="15" name="Изображение 14" descr="279-2794057_scrolled-png-image-galler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4720" y="3996055"/>
            <a:ext cx="2390775" cy="1831975"/>
          </a:xfrm>
          <a:prstGeom prst="rect">
            <a:avLst/>
          </a:prstGeom>
        </p:spPr>
      </p:pic>
      <p:pic>
        <p:nvPicPr>
          <p:cNvPr id="16" name="Изображение 15" descr="279-2794057_scrolled-png-image-galler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6400" y="2124075"/>
            <a:ext cx="2390775" cy="1831975"/>
          </a:xfrm>
          <a:prstGeom prst="rect">
            <a:avLst/>
          </a:prstGeom>
        </p:spPr>
      </p:pic>
      <p:pic>
        <p:nvPicPr>
          <p:cNvPr id="17" name="Изображение 16" descr="279-2794057_scrolled-png-image-galler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7380" y="5004435"/>
            <a:ext cx="2390775" cy="1831975"/>
          </a:xfrm>
          <a:prstGeom prst="rect">
            <a:avLst/>
          </a:prstGeom>
        </p:spPr>
      </p:pic>
      <p:pic>
        <p:nvPicPr>
          <p:cNvPr id="18" name="Изображение 17" descr="279-2794057_scrolled-png-image-galler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40" y="5458460"/>
            <a:ext cx="2390775" cy="1831975"/>
          </a:xfrm>
          <a:prstGeom prst="rect">
            <a:avLst/>
          </a:prstGeom>
        </p:spPr>
      </p:pic>
      <p:sp>
        <p:nvSpPr>
          <p:cNvPr id="19" name="Текстовое поле 18"/>
          <p:cNvSpPr txBox="1"/>
          <p:nvPr/>
        </p:nvSpPr>
        <p:spPr>
          <a:xfrm>
            <a:off x="297180" y="1715770"/>
            <a:ext cx="63093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>
                <a:solidFill>
                  <a:schemeClr val="accent5">
                    <a:lumMod val="50000"/>
                  </a:schemeClr>
                </a:solidFill>
                <a:latin typeface="Arial Black" panose="020B0A04020102020204" charset="0"/>
                <a:cs typeface="Arial Black" panose="020B0A04020102020204" charset="0"/>
              </a:rPr>
              <a:t>Программа мероприятий</a:t>
            </a:r>
          </a:p>
        </p:txBody>
      </p:sp>
      <p:sp>
        <p:nvSpPr>
          <p:cNvPr id="20" name="Текстовое поле 19"/>
          <p:cNvSpPr txBox="1"/>
          <p:nvPr/>
        </p:nvSpPr>
        <p:spPr>
          <a:xfrm>
            <a:off x="6318250" y="7016115"/>
            <a:ext cx="2286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>
                <a:solidFill>
                  <a:schemeClr val="accent5">
                    <a:lumMod val="50000"/>
                  </a:schemeClr>
                </a:solidFill>
              </a:rPr>
              <a:t>0+</a:t>
            </a:r>
          </a:p>
        </p:txBody>
      </p:sp>
      <p:sp>
        <p:nvSpPr>
          <p:cNvPr id="21" name="Текстовое поле 20"/>
          <p:cNvSpPr txBox="1"/>
          <p:nvPr/>
        </p:nvSpPr>
        <p:spPr>
          <a:xfrm>
            <a:off x="570230" y="2440940"/>
            <a:ext cx="17145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b="1"/>
              <a:t>22-30 марта</a:t>
            </a:r>
          </a:p>
          <a:p>
            <a:pPr algn="ctr"/>
            <a:r>
              <a:rPr lang="ru-RU" altLang="en-US" b="1"/>
              <a:t>Ярмарка детских книг о войне</a:t>
            </a:r>
          </a:p>
        </p:txBody>
      </p:sp>
      <p:sp>
        <p:nvSpPr>
          <p:cNvPr id="22" name="Текстовое поле 21"/>
          <p:cNvSpPr txBox="1"/>
          <p:nvPr/>
        </p:nvSpPr>
        <p:spPr>
          <a:xfrm>
            <a:off x="4437380" y="2339975"/>
            <a:ext cx="198310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b="1"/>
              <a:t>26 марта 10.00</a:t>
            </a:r>
          </a:p>
          <a:p>
            <a:pPr algn="ctr"/>
            <a:r>
              <a:rPr lang="ru-RU" altLang="en-US" b="1"/>
              <a:t>Кукольный спектакль «Репка»</a:t>
            </a:r>
          </a:p>
          <a:p>
            <a:pPr algn="ctr"/>
            <a:r>
              <a:rPr lang="ru-RU" altLang="en-US" b="1"/>
              <a:t>(детский сад)</a:t>
            </a:r>
          </a:p>
        </p:txBody>
      </p:sp>
      <p:sp>
        <p:nvSpPr>
          <p:cNvPr id="23" name="Текстовое поле 22"/>
          <p:cNvSpPr txBox="1"/>
          <p:nvPr/>
        </p:nvSpPr>
        <p:spPr>
          <a:xfrm>
            <a:off x="2411730" y="4283075"/>
            <a:ext cx="20250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b="1"/>
              <a:t>27 марта 16.00</a:t>
            </a:r>
          </a:p>
          <a:p>
            <a:pPr algn="ctr"/>
            <a:r>
              <a:rPr lang="ru-RU" altLang="en-US" b="1"/>
              <a:t>Прослушивание в театральную студию (КДК)</a:t>
            </a:r>
          </a:p>
        </p:txBody>
      </p:sp>
      <p:sp>
        <p:nvSpPr>
          <p:cNvPr id="24" name="Текстовое поле 23"/>
          <p:cNvSpPr txBox="1"/>
          <p:nvPr/>
        </p:nvSpPr>
        <p:spPr>
          <a:xfrm>
            <a:off x="260350" y="5724525"/>
            <a:ext cx="21463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b="1"/>
              <a:t>28 марта 13.00</a:t>
            </a:r>
          </a:p>
          <a:p>
            <a:pPr algn="ctr"/>
            <a:r>
              <a:rPr lang="ru-RU" altLang="en-US" b="1"/>
              <a:t>«Путешествие по сказкам А.Роу» - викторина (КДК)</a:t>
            </a:r>
          </a:p>
        </p:txBody>
      </p:sp>
      <p:sp>
        <p:nvSpPr>
          <p:cNvPr id="25" name="Текстовое поле 24"/>
          <p:cNvSpPr txBox="1"/>
          <p:nvPr/>
        </p:nvSpPr>
        <p:spPr>
          <a:xfrm>
            <a:off x="4508500" y="5321300"/>
            <a:ext cx="22860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b="1"/>
              <a:t>28 марта 13.30</a:t>
            </a:r>
          </a:p>
          <a:p>
            <a:pPr algn="ctr"/>
            <a:r>
              <a:rPr lang="ru-RU" altLang="en-US" b="1"/>
              <a:t>«Финист-ясный сокол» - показ фильма (КДК)</a:t>
            </a:r>
          </a:p>
        </p:txBody>
      </p:sp>
      <p:pic>
        <p:nvPicPr>
          <p:cNvPr id="2" name="Изображение 1" descr="0d03b7ea66f04b397916a601698d85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410" y="629285"/>
            <a:ext cx="1299845" cy="1627505"/>
          </a:xfrm>
          <a:prstGeom prst="rect">
            <a:avLst/>
          </a:prstGeom>
        </p:spPr>
      </p:pic>
      <p:pic>
        <p:nvPicPr>
          <p:cNvPr id="5" name="Изображение 4" descr="3529c156-8d01-5abb-9a32-d717a7f80bb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6380" y="5652135"/>
            <a:ext cx="1342390" cy="1156335"/>
          </a:xfrm>
          <a:prstGeom prst="rect">
            <a:avLst/>
          </a:prstGeom>
        </p:spPr>
      </p:pic>
      <p:pic>
        <p:nvPicPr>
          <p:cNvPr id="7" name="Изображение 6" descr="228462-buratino-iz-skazki-buratino-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5214620" y="611505"/>
            <a:ext cx="1391920" cy="1391920"/>
          </a:xfrm>
          <a:prstGeom prst="rect">
            <a:avLst/>
          </a:prstGeom>
        </p:spPr>
      </p:pic>
      <p:pic>
        <p:nvPicPr>
          <p:cNvPr id="8" name="Изображение 7" descr="2864711502c52bd06539a748b0e0b10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030" y="3839210"/>
            <a:ext cx="1255395" cy="1643380"/>
          </a:xfrm>
          <a:prstGeom prst="rect">
            <a:avLst/>
          </a:prstGeom>
        </p:spPr>
      </p:pic>
      <p:pic>
        <p:nvPicPr>
          <p:cNvPr id="9" name="Изображение 8" descr="fd1bb1c367fc1db9f97066c185c315d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93640" y="3780155"/>
            <a:ext cx="1054735" cy="1381760"/>
          </a:xfrm>
          <a:prstGeom prst="rect">
            <a:avLst/>
          </a:prstGeom>
        </p:spPr>
      </p:pic>
      <p:pic>
        <p:nvPicPr>
          <p:cNvPr id="10" name="Изображение 9" descr="maxresdefault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53055" y="2258695"/>
            <a:ext cx="1254760" cy="15798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</Words>
  <Application>Microsoft Office PowerPoint</Application>
  <PresentationFormat>Экран (4:3)</PresentationFormat>
  <Paragraphs>17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Default Design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МБУ Культурно-досуговый комплекс Новописцовского городского поселения    Объявляем набор в театральную студию  Принимаются учащиеся 1-11 классов. Студийцы будут принимать участие в спектаклях, праздниках, концертах</dc:title>
  <dc:creator>User</dc:creator>
  <cp:lastModifiedBy>Пользователь Windows</cp:lastModifiedBy>
  <cp:revision>9</cp:revision>
  <dcterms:created xsi:type="dcterms:W3CDTF">2025-03-01T17:34:00Z</dcterms:created>
  <dcterms:modified xsi:type="dcterms:W3CDTF">2025-03-14T08:15:28Z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9B27B75C85BC4E22A108F8BEE5762CD7_12</vt:lpwstr>
  </property>
  <property fmtid="{D5CDD505-2E9C-101B-9397-08002B2CF9AE}" pid="3" name="KSOProductBuildVer">
    <vt:lpwstr>1049-12.2.0.20326</vt:lpwstr>
  </property>
</Properties>
</file>